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4" r:id="rId7"/>
    <p:sldId id="266" r:id="rId8"/>
    <p:sldId id="262" r:id="rId9"/>
    <p:sldId id="267" r:id="rId10"/>
    <p:sldId id="263" r:id="rId11"/>
  </p:sldIdLst>
  <p:sldSz cx="12192000" cy="6858000"/>
  <p:notesSz cx="6858000" cy="9144000"/>
  <p:embeddedFontLst>
    <p:embeddedFont>
      <p:font typeface="나눔스퀘어" panose="020B0600000101010101" pitchFamily="34" charset="-127"/>
      <p:regular r:id="rId13"/>
      <p:bold r:id="rId14"/>
      <p:italic r:id="rId15"/>
      <p:boldItalic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DX시인과나" panose="02020600000000000000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0E3"/>
    <a:srgbClr val="CCDAFF"/>
    <a:srgbClr val="E80C25"/>
    <a:srgbClr val="BFBFBF"/>
    <a:srgbClr val="FCAAA4"/>
    <a:srgbClr val="FA7268"/>
    <a:srgbClr val="FA7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7" autoAdjust="0"/>
    <p:restoredTop sz="94643"/>
  </p:normalViewPr>
  <p:slideViewPr>
    <p:cSldViewPr snapToGrid="0">
      <p:cViewPr varScale="1">
        <p:scale>
          <a:sx n="114" d="100"/>
          <a:sy n="114" d="100"/>
        </p:scale>
        <p:origin x="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2FFCD-8722-4179-9F80-8CD1BFBE3041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07D3-19E4-469E-9146-C9B6710C1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6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소스코드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소스 이용했는지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 조사 내용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깃 허브 사용 과정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07D3-19E4-469E-9146-C9B6710C13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7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소스코드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소스 이용했는지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 조사 내용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깃 허브 사용 과정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07D3-19E4-469E-9146-C9B6710C13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소스코드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소스 이용했는지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 조사 내용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깃 허브 사용 과정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07D3-19E4-469E-9146-C9B6710C13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90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동심세줄 웹페이지 사진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각각 보여지는 기능 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07D3-19E4-469E-9146-C9B6710C13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6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동심세줄 웹페이지 사진</a:t>
            </a:r>
            <a:r>
              <a:rPr lang="en-US" altLang="ko-KR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각각 보여지는 기능 설명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07D3-19E4-469E-9146-C9B6710C13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0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E7C12-B0EA-44F2-88C6-67F7688BD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9BEB3C-4516-48A9-9230-8BF4AC39C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356C8-3D54-439F-8C2F-FEE9FBF0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8C0C1-8EB3-45D0-A2B3-34BBC61C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AF8B0-7D81-474C-AD70-A5B861A5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07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EC8BF-7675-4BFA-9CC2-E35481D0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B45675-D03B-4862-B0FD-7E742AF74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5F306-497C-4995-B99E-AC853BB7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44E998-F625-4881-A6B6-5F69A3A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8C47C-EBCF-4FCF-8820-B29EDD21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2FACC8-8D52-40B9-8EBA-894122821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3FAE3-3D9B-4AAC-ADBF-900D28FBE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51FEE-9804-45FD-BB3A-7AE4AD84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3985C-6DFA-491D-B972-B1490391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78A65-357A-4259-B742-B0575460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03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92F75-D142-41A4-B3E5-410CC5D8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7008-F891-4443-8B86-B1987ACEF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61102-4A5B-4416-BD13-755F35B7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CC643-3D13-4433-B584-E44AE081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297AB-96D7-49E9-962D-DFE99EB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8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FB657-3CB0-4F6B-B4ED-09037A64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536D0-75DF-4027-A449-CEDEEB55B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5E49C-B64F-4C02-81F8-7B0E23D3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E763F-2C4E-4164-9C2C-199973D4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698D5-EDAC-49B6-A96D-F4370D83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3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A1A09-45B6-48E9-9C3C-15EE75D7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76952-F065-44F6-979D-21526DB49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791800-BAC6-4D02-80CC-D15A4A975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20C06-4153-43F3-880F-17685D8B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0A276-9714-4F09-A464-A6C380E9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82B4A-CA2A-4424-8D30-C458B143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1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47295-DC7B-4F23-96FB-30F941F5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461C9-F3C2-4DE0-81FA-F6CADC413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4C277-A022-40A2-981D-76E90F68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2D58E3-1957-4603-8FA3-A85A51577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D05A9A-4214-43D5-A7FB-4E2E76D33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3E7C78-3A6B-4FB8-8A3A-F3BD154A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15C479-B800-4651-B0B4-8DE08D73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0189DA-5B38-48F2-A7D4-053A2E6C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1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3F539-ACBD-4F7B-86B6-7E87D0CA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792B28-CC21-49D6-B137-5E6635C2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BED48E-0134-459C-8FA8-4E64F75F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648C23-0088-4C80-A336-71E3A4B3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0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8BBA7-0108-446E-93FF-C0C33D61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80BB79-2FE8-4F70-8774-B8B9C3F7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6E3258-4C74-4CC8-A26F-64D38632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6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0A55F-E016-4B2C-A582-F2BC2077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4E83F-BC9E-4ABE-A791-B07B0566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25B629-CF7B-42BF-AFC0-A84875088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441AB-5217-4B4B-B7B3-C0C0DE45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BE70F-FC9D-4436-BF1F-E4576E8B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E00B9-DF2F-419E-B382-1157FC6DD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6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4A11E-C9C9-4B80-8380-66FA5139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CA57E1-BAFB-4B2C-8CED-A4910D29A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FFB8C8-E653-4FAF-A9AA-9B79F2B2B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EB692-4E62-4CBD-BAD2-049A0732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0BD69-9B38-483A-8D65-EB0C5497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ADFB8B-E9E2-4395-9D5F-A19FADB1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8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52AE6F-3774-4325-81B9-30A74A73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407143-3C30-4C35-B7F5-3896C2F7D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EDE72-318B-4918-834F-1F1B89BFB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56B0A-FF72-4FFB-873D-36B18D0C3038}" type="datetimeFigureOut">
              <a:rPr lang="ko-KR" altLang="en-US" smtClean="0"/>
              <a:t>2018. 12. 13.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479AE-1438-48AD-B014-4CAF5B99E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49750-9C2F-41CA-B5C9-864B231E2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970F9-9BA6-4B56-AD84-15D23153AC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3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.png"/><Relationship Id="rId7" Type="http://schemas.openxmlformats.org/officeDocument/2006/relationships/hyperlink" Target="https://github.com/KSG072/opensource_seoson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ksg072.github.io/opensource_seoson2/HTML/index.html" TargetMode="Externa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66DFC2-12B1-43B2-BF7E-B655681BA9FB}"/>
              </a:ext>
            </a:extLst>
          </p:cNvPr>
          <p:cNvSpPr/>
          <p:nvPr/>
        </p:nvSpPr>
        <p:spPr>
          <a:xfrm>
            <a:off x="1751960" y="865670"/>
            <a:ext cx="4200525" cy="378618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1595438" y="721516"/>
            <a:ext cx="4500562" cy="410051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래픽 4" descr="달과 별">
            <a:extLst>
              <a:ext uri="{FF2B5EF4-FFF2-40B4-BE49-F238E27FC236}">
                <a16:creationId xmlns:a16="http://schemas.microsoft.com/office/drawing/2014/main" id="{177BBD31-5712-4E82-BCCE-14AE7600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1264">
            <a:off x="4480320" y="1041793"/>
            <a:ext cx="1059655" cy="1059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1A9EC-2B83-4382-A359-D56A48595971}"/>
              </a:ext>
            </a:extLst>
          </p:cNvPr>
          <p:cNvSpPr txBox="1"/>
          <p:nvPr/>
        </p:nvSpPr>
        <p:spPr>
          <a:xfrm>
            <a:off x="1843930" y="1990270"/>
            <a:ext cx="830997" cy="30146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2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동심 세줄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70F48-A319-4E98-B771-F9A6A26F6E6F}"/>
              </a:ext>
            </a:extLst>
          </p:cNvPr>
          <p:cNvSpPr txBox="1"/>
          <p:nvPr/>
        </p:nvSpPr>
        <p:spPr>
          <a:xfrm>
            <a:off x="7341669" y="5017436"/>
            <a:ext cx="465843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Y-04 </a:t>
            </a:r>
            <a:r>
              <a:rPr lang="ko-KR" altLang="en-US" sz="25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고양이좋조</a:t>
            </a:r>
            <a:endParaRPr lang="en-US" altLang="ko-KR" sz="2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중국학과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2015045832 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황유비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소프트웨어학부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201804</a:t>
            </a:r>
            <a:r>
              <a:rPr lang="en-US" altLang="zh-CN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4366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김민주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소프트웨어학부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2018044384 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김서권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소프트웨어학부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2018044593 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박연희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소프트웨어학부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2018044984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이효정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3F245B-E7A1-4C12-A862-CE18BFED3306}"/>
              </a:ext>
            </a:extLst>
          </p:cNvPr>
          <p:cNvCxnSpPr>
            <a:cxnSpLocks/>
          </p:cNvCxnSpPr>
          <p:nvPr/>
        </p:nvCxnSpPr>
        <p:spPr>
          <a:xfrm flipV="1">
            <a:off x="2126079" y="1807433"/>
            <a:ext cx="236121" cy="1993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31E5D8B-60A6-4587-AF54-2D17BB2F415B}"/>
              </a:ext>
            </a:extLst>
          </p:cNvPr>
          <p:cNvCxnSpPr>
            <a:cxnSpLocks/>
          </p:cNvCxnSpPr>
          <p:nvPr/>
        </p:nvCxnSpPr>
        <p:spPr>
          <a:xfrm flipV="1">
            <a:off x="2126079" y="1694920"/>
            <a:ext cx="236121" cy="1993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3C52BDE-5DB7-4007-863C-7DEFC897757F}"/>
              </a:ext>
            </a:extLst>
          </p:cNvPr>
          <p:cNvCxnSpPr>
            <a:cxnSpLocks/>
          </p:cNvCxnSpPr>
          <p:nvPr/>
        </p:nvCxnSpPr>
        <p:spPr>
          <a:xfrm flipV="1">
            <a:off x="2126079" y="1582407"/>
            <a:ext cx="236121" cy="1993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09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03C880-F3DA-4888-A49E-477468CD4D14}"/>
              </a:ext>
            </a:extLst>
          </p:cNvPr>
          <p:cNvGrpSpPr/>
          <p:nvPr/>
        </p:nvGrpSpPr>
        <p:grpSpPr>
          <a:xfrm>
            <a:off x="3998162" y="2825878"/>
            <a:ext cx="4102415" cy="1197778"/>
            <a:chOff x="3998162" y="2875413"/>
            <a:chExt cx="4102415" cy="11977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DB971DD-97AB-4D46-8E60-CAEFA6E69E5F}"/>
                </a:ext>
              </a:extLst>
            </p:cNvPr>
            <p:cNvGrpSpPr/>
            <p:nvPr/>
          </p:nvGrpSpPr>
          <p:grpSpPr>
            <a:xfrm>
              <a:off x="3998162" y="3013536"/>
              <a:ext cx="4102415" cy="1059655"/>
              <a:chOff x="565119" y="463663"/>
              <a:chExt cx="4102415" cy="105965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AA9CCAD-0471-403F-A9B8-48D7E247E982}"/>
                  </a:ext>
                </a:extLst>
              </p:cNvPr>
              <p:cNvGrpSpPr/>
              <p:nvPr/>
            </p:nvGrpSpPr>
            <p:grpSpPr>
              <a:xfrm>
                <a:off x="565119" y="463663"/>
                <a:ext cx="4102415" cy="1059655"/>
                <a:chOff x="728892" y="627437"/>
                <a:chExt cx="4102415" cy="1059655"/>
              </a:xfrm>
            </p:grpSpPr>
            <p:pic>
              <p:nvPicPr>
                <p:cNvPr id="10" name="그래픽 9" descr="달과 별">
                  <a:extLst>
                    <a:ext uri="{FF2B5EF4-FFF2-40B4-BE49-F238E27FC236}">
                      <a16:creationId xmlns:a16="http://schemas.microsoft.com/office/drawing/2014/main" id="{CA27B384-D3FE-42C9-81E5-F1FCC404C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171264">
                  <a:off x="728892" y="627437"/>
                  <a:ext cx="1059655" cy="1059655"/>
                </a:xfrm>
                <a:prstGeom prst="rect">
                  <a:avLst/>
                </a:prstGeom>
              </p:spPr>
            </p:pic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7E8D1634-C940-4B07-A575-55EBE91C4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513" y="1678675"/>
                  <a:ext cx="3998794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2766F1-B159-44C3-A101-696B36B51CA5}"/>
                  </a:ext>
                </a:extLst>
              </p:cNvPr>
              <p:cNvSpPr txBox="1"/>
              <p:nvPr/>
            </p:nvSpPr>
            <p:spPr>
              <a:xfrm>
                <a:off x="1591101" y="716741"/>
                <a:ext cx="287364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감사합니다</a:t>
                </a: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4497FD7-D1E0-4A02-8E44-23B1826F2B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1783" y="2875413"/>
              <a:ext cx="39987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104266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6" y="28893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1664C7-D3CF-4AC0-8A19-9E174A1FCBB4}"/>
              </a:ext>
            </a:extLst>
          </p:cNvPr>
          <p:cNvGrpSpPr/>
          <p:nvPr/>
        </p:nvGrpSpPr>
        <p:grpSpPr>
          <a:xfrm>
            <a:off x="3510883" y="505757"/>
            <a:ext cx="5233917" cy="5846485"/>
            <a:chOff x="3435823" y="1005814"/>
            <a:chExt cx="5233917" cy="5846485"/>
          </a:xfrm>
        </p:grpSpPr>
        <p:pic>
          <p:nvPicPr>
            <p:cNvPr id="5" name="그래픽 4" descr="달과 별">
              <a:extLst>
                <a:ext uri="{FF2B5EF4-FFF2-40B4-BE49-F238E27FC236}">
                  <a16:creationId xmlns:a16="http://schemas.microsoft.com/office/drawing/2014/main" id="{177BBD31-5712-4E82-BCCE-14AE7600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71264">
              <a:off x="4145383" y="1005814"/>
              <a:ext cx="1059655" cy="1059655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89FADC4-02DC-493C-A9B9-BD3D938FF289}"/>
                </a:ext>
              </a:extLst>
            </p:cNvPr>
            <p:cNvCxnSpPr/>
            <p:nvPr/>
          </p:nvCxnSpPr>
          <p:spPr>
            <a:xfrm>
              <a:off x="3766782" y="2388358"/>
              <a:ext cx="457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E6E6F3-F530-4ADA-AD9F-8CEB8CEE6353}"/>
                </a:ext>
              </a:extLst>
            </p:cNvPr>
            <p:cNvSpPr txBox="1"/>
            <p:nvPr/>
          </p:nvSpPr>
          <p:spPr>
            <a:xfrm>
              <a:off x="5195248" y="1451789"/>
              <a:ext cx="18015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목차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10DA52-1A51-49BA-8857-F89880389EC9}"/>
                </a:ext>
              </a:extLst>
            </p:cNvPr>
            <p:cNvSpPr txBox="1"/>
            <p:nvPr/>
          </p:nvSpPr>
          <p:spPr>
            <a:xfrm>
              <a:off x="3435823" y="2558816"/>
              <a:ext cx="5233917" cy="429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200000"/>
                </a:lnSpc>
                <a:buAutoNum type="arabicPeriod"/>
              </a:pP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조원소개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2. </a:t>
              </a: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주제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3. </a:t>
              </a: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과정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4. </a:t>
              </a: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결과물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5.</a:t>
              </a: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2800" dirty="0" err="1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비하인드</a:t>
              </a:r>
              <a:endPara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97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A9CCAD-0471-403F-A9B8-48D7E247E982}"/>
              </a:ext>
            </a:extLst>
          </p:cNvPr>
          <p:cNvGrpSpPr/>
          <p:nvPr/>
        </p:nvGrpSpPr>
        <p:grpSpPr>
          <a:xfrm>
            <a:off x="658380" y="472129"/>
            <a:ext cx="4009154" cy="1059655"/>
            <a:chOff x="822153" y="635903"/>
            <a:chExt cx="4009154" cy="1059655"/>
          </a:xfrm>
        </p:grpSpPr>
        <p:pic>
          <p:nvPicPr>
            <p:cNvPr id="10" name="그래픽 9" descr="달과 별">
              <a:extLst>
                <a:ext uri="{FF2B5EF4-FFF2-40B4-BE49-F238E27FC236}">
                  <a16:creationId xmlns:a16="http://schemas.microsoft.com/office/drawing/2014/main" id="{CA27B384-D3FE-42C9-81E5-F1FCC404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71264">
              <a:off x="822153" y="635903"/>
              <a:ext cx="1059655" cy="105965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E8D1634-C940-4B07-A575-55EBE91C4F8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13" y="1678675"/>
              <a:ext cx="39987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2614323" y="1052237"/>
            <a:ext cx="2178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조원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D7891B-67EA-4770-84DA-3C1DAACED8E4}"/>
              </a:ext>
            </a:extLst>
          </p:cNvPr>
          <p:cNvGrpSpPr/>
          <p:nvPr/>
        </p:nvGrpSpPr>
        <p:grpSpPr>
          <a:xfrm>
            <a:off x="945523" y="1975274"/>
            <a:ext cx="10369756" cy="1607894"/>
            <a:chOff x="945523" y="1975274"/>
            <a:chExt cx="10369756" cy="1607894"/>
          </a:xfrm>
        </p:grpSpPr>
        <p:pic>
          <p:nvPicPr>
            <p:cNvPr id="7" name="그래픽 6" descr="쥐">
              <a:extLst>
                <a:ext uri="{FF2B5EF4-FFF2-40B4-BE49-F238E27FC236}">
                  <a16:creationId xmlns:a16="http://schemas.microsoft.com/office/drawing/2014/main" id="{A11DA48A-E00B-48BB-8E28-99CC590D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5523" y="1975274"/>
              <a:ext cx="1607894" cy="1607894"/>
            </a:xfrm>
            <a:prstGeom prst="rect">
              <a:avLst/>
            </a:prstGeom>
          </p:spPr>
        </p:pic>
        <p:pic>
          <p:nvPicPr>
            <p:cNvPr id="14" name="그래픽 13" descr="토끼">
              <a:extLst>
                <a:ext uri="{FF2B5EF4-FFF2-40B4-BE49-F238E27FC236}">
                  <a16:creationId xmlns:a16="http://schemas.microsoft.com/office/drawing/2014/main" id="{D5FFEF6E-7646-4F73-A3F3-ACDF603A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52785" y="1975274"/>
              <a:ext cx="1428750" cy="1428750"/>
            </a:xfrm>
            <a:prstGeom prst="rect">
              <a:avLst/>
            </a:prstGeom>
          </p:spPr>
        </p:pic>
        <p:pic>
          <p:nvPicPr>
            <p:cNvPr id="15" name="그래픽 14" descr="토끼">
              <a:extLst>
                <a:ext uri="{FF2B5EF4-FFF2-40B4-BE49-F238E27FC236}">
                  <a16:creationId xmlns:a16="http://schemas.microsoft.com/office/drawing/2014/main" id="{6E61A1DE-065E-4CEE-B18C-5EFB6CC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70617" y="1975274"/>
              <a:ext cx="1428750" cy="1428750"/>
            </a:xfrm>
            <a:prstGeom prst="rect">
              <a:avLst/>
            </a:prstGeom>
          </p:spPr>
        </p:pic>
        <p:pic>
          <p:nvPicPr>
            <p:cNvPr id="16" name="그래픽 15" descr="토끼">
              <a:extLst>
                <a:ext uri="{FF2B5EF4-FFF2-40B4-BE49-F238E27FC236}">
                  <a16:creationId xmlns:a16="http://schemas.microsoft.com/office/drawing/2014/main" id="{B93216F7-ABFF-4219-BC46-EC9AF1F94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13398" y="1975274"/>
              <a:ext cx="1428750" cy="1428750"/>
            </a:xfrm>
            <a:prstGeom prst="rect">
              <a:avLst/>
            </a:prstGeom>
          </p:spPr>
        </p:pic>
        <p:pic>
          <p:nvPicPr>
            <p:cNvPr id="9" name="그래픽 8" descr="고양이">
              <a:extLst>
                <a:ext uri="{FF2B5EF4-FFF2-40B4-BE49-F238E27FC236}">
                  <a16:creationId xmlns:a16="http://schemas.microsoft.com/office/drawing/2014/main" id="{19960B9F-9C8A-413F-8FE0-129E3C54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86958" y="1975703"/>
              <a:ext cx="1428321" cy="142832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DD2A163-4B4F-4259-9A05-CEAFDA041803}"/>
              </a:ext>
            </a:extLst>
          </p:cNvPr>
          <p:cNvSpPr txBox="1"/>
          <p:nvPr/>
        </p:nvSpPr>
        <p:spPr>
          <a:xfrm>
            <a:off x="1472171" y="3429000"/>
            <a:ext cx="800219" cy="2138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피피티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제작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프로그램 개발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395E54-5B83-422F-B563-3F01E3929E67}"/>
              </a:ext>
            </a:extLst>
          </p:cNvPr>
          <p:cNvSpPr txBox="1"/>
          <p:nvPr/>
        </p:nvSpPr>
        <p:spPr>
          <a:xfrm>
            <a:off x="3794559" y="3427123"/>
            <a:ext cx="492443" cy="2138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프로그램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3E17F-DF0E-4891-81F9-AAF14D623B92}"/>
              </a:ext>
            </a:extLst>
          </p:cNvPr>
          <p:cNvSpPr txBox="1"/>
          <p:nvPr/>
        </p:nvSpPr>
        <p:spPr>
          <a:xfrm>
            <a:off x="6039111" y="3434321"/>
            <a:ext cx="800219" cy="21385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발표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프로그램 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7D3E0-3CE1-4861-B880-B5904D82FC82}"/>
              </a:ext>
            </a:extLst>
          </p:cNvPr>
          <p:cNvSpPr txBox="1"/>
          <p:nvPr/>
        </p:nvSpPr>
        <p:spPr>
          <a:xfrm>
            <a:off x="8350829" y="3427123"/>
            <a:ext cx="492443" cy="31673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 조사 및 정리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9DED9-09BC-4043-8DD3-9B5A43226A11}"/>
              </a:ext>
            </a:extLst>
          </p:cNvPr>
          <p:cNvSpPr txBox="1"/>
          <p:nvPr/>
        </p:nvSpPr>
        <p:spPr>
          <a:xfrm>
            <a:off x="10411980" y="3424234"/>
            <a:ext cx="800219" cy="31673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피피티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제작 보조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 조사 및 정리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10A77-4A08-484D-8ED3-637BCD54ED88}"/>
              </a:ext>
            </a:extLst>
          </p:cNvPr>
          <p:cNvSpPr txBox="1"/>
          <p:nvPr/>
        </p:nvSpPr>
        <p:spPr>
          <a:xfrm>
            <a:off x="1115511" y="3430721"/>
            <a:ext cx="523220" cy="1036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2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황유비</a:t>
            </a:r>
            <a:endParaRPr lang="en-US" altLang="ko-KR" sz="22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99F31F-FE74-47B2-B8D0-8AFBEDAF5098}"/>
              </a:ext>
            </a:extLst>
          </p:cNvPr>
          <p:cNvSpPr txBox="1"/>
          <p:nvPr/>
        </p:nvSpPr>
        <p:spPr>
          <a:xfrm>
            <a:off x="3471840" y="3445723"/>
            <a:ext cx="523220" cy="1036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2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김민주</a:t>
            </a:r>
            <a:endParaRPr lang="en-US" altLang="ko-KR" sz="22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06EE5-75D2-4ED3-A674-4F39DA71D727}"/>
              </a:ext>
            </a:extLst>
          </p:cNvPr>
          <p:cNvSpPr txBox="1"/>
          <p:nvPr/>
        </p:nvSpPr>
        <p:spPr>
          <a:xfrm>
            <a:off x="5606757" y="3434321"/>
            <a:ext cx="523220" cy="1036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2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김서권</a:t>
            </a:r>
            <a:endParaRPr lang="en-US" altLang="ko-KR" sz="22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73E8C-0041-4AB4-8FFC-EC21C2264279}"/>
              </a:ext>
            </a:extLst>
          </p:cNvPr>
          <p:cNvSpPr txBox="1"/>
          <p:nvPr/>
        </p:nvSpPr>
        <p:spPr>
          <a:xfrm>
            <a:off x="7904319" y="3427123"/>
            <a:ext cx="523220" cy="1036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2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박연희</a:t>
            </a:r>
            <a:endParaRPr lang="en-US" altLang="ko-KR" sz="22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CA0F8-CA69-40A8-BA76-1FAAF0717E08}"/>
              </a:ext>
            </a:extLst>
          </p:cNvPr>
          <p:cNvSpPr txBox="1"/>
          <p:nvPr/>
        </p:nvSpPr>
        <p:spPr>
          <a:xfrm>
            <a:off x="10020336" y="3451523"/>
            <a:ext cx="523220" cy="10364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2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이효정</a:t>
            </a:r>
            <a:endParaRPr lang="en-US" altLang="ko-KR" sz="22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1579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A9CCAD-0471-403F-A9B8-48D7E247E982}"/>
              </a:ext>
            </a:extLst>
          </p:cNvPr>
          <p:cNvGrpSpPr/>
          <p:nvPr/>
        </p:nvGrpSpPr>
        <p:grpSpPr>
          <a:xfrm>
            <a:off x="658380" y="472129"/>
            <a:ext cx="4009154" cy="1059655"/>
            <a:chOff x="822153" y="635903"/>
            <a:chExt cx="4009154" cy="1059655"/>
          </a:xfrm>
        </p:grpSpPr>
        <p:pic>
          <p:nvPicPr>
            <p:cNvPr id="10" name="그래픽 9" descr="달과 별">
              <a:extLst>
                <a:ext uri="{FF2B5EF4-FFF2-40B4-BE49-F238E27FC236}">
                  <a16:creationId xmlns:a16="http://schemas.microsoft.com/office/drawing/2014/main" id="{CA27B384-D3FE-42C9-81E5-F1FCC404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171264">
              <a:off x="822153" y="635903"/>
              <a:ext cx="1059655" cy="105965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E8D1634-C940-4B07-A575-55EBE91C4F8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13" y="1678675"/>
              <a:ext cx="39987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1864624" y="1050590"/>
            <a:ext cx="2994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주제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00D3C0-C007-4610-AACE-D398C6B80AFB}"/>
              </a:ext>
            </a:extLst>
          </p:cNvPr>
          <p:cNvGrpSpPr/>
          <p:nvPr/>
        </p:nvGrpSpPr>
        <p:grpSpPr>
          <a:xfrm>
            <a:off x="2288097" y="2068899"/>
            <a:ext cx="7862336" cy="2379828"/>
            <a:chOff x="1964005" y="2017181"/>
            <a:chExt cx="7862336" cy="23798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92DD18-0608-485D-9B74-CEFE3ECE6FCA}"/>
                </a:ext>
              </a:extLst>
            </p:cNvPr>
            <p:cNvSpPr txBox="1"/>
            <p:nvPr/>
          </p:nvSpPr>
          <p:spPr>
            <a:xfrm>
              <a:off x="2125379" y="2428283"/>
              <a:ext cx="7700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3</a:t>
              </a:r>
              <a:r>
                <a:rPr lang="ko-KR" altLang="en-US" sz="24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주간 </a:t>
              </a:r>
              <a:r>
                <a:rPr lang="ko-KR" altLang="en-US" sz="2400" dirty="0">
                  <a:solidFill>
                    <a:srgbClr val="E80C2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오픈소스</a:t>
              </a:r>
              <a:r>
                <a:rPr lang="ko-KR" altLang="en-US" sz="24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소프트웨어를 </a:t>
              </a:r>
              <a:r>
                <a:rPr lang="ko-KR" altLang="en-US" sz="2400" dirty="0">
                  <a:solidFill>
                    <a:srgbClr val="E80C2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활용</a:t>
              </a:r>
              <a:r>
                <a:rPr lang="ko-KR" altLang="en-US" sz="24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하여</a:t>
              </a:r>
              <a:endPara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컨텐츠 공유 목적의 </a:t>
              </a:r>
              <a:r>
                <a:rPr lang="ko-KR" altLang="en-US" sz="2400" dirty="0">
                  <a:solidFill>
                    <a:srgbClr val="E80C25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웹페이지 제작</a:t>
              </a:r>
              <a:endParaRPr lang="en-US" altLang="ko-KR" sz="2400" dirty="0">
                <a:solidFill>
                  <a:srgbClr val="E80C2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pic>
          <p:nvPicPr>
            <p:cNvPr id="5" name="그래픽 4" descr="별">
              <a:extLst>
                <a:ext uri="{FF2B5EF4-FFF2-40B4-BE49-F238E27FC236}">
                  <a16:creationId xmlns:a16="http://schemas.microsoft.com/office/drawing/2014/main" id="{8BB00447-352F-4C6B-901C-E0AEC25F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005" y="2017181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별">
              <a:extLst>
                <a:ext uri="{FF2B5EF4-FFF2-40B4-BE49-F238E27FC236}">
                  <a16:creationId xmlns:a16="http://schemas.microsoft.com/office/drawing/2014/main" id="{B3774441-4497-4429-A6A9-D4C42D756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4005" y="3482609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7B2EBF-DD6E-4B66-A258-7247EDCC6A57}"/>
              </a:ext>
            </a:extLst>
          </p:cNvPr>
          <p:cNvSpPr txBox="1"/>
          <p:nvPr/>
        </p:nvSpPr>
        <p:spPr>
          <a:xfrm>
            <a:off x="2745297" y="4111703"/>
            <a:ext cx="7700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이용한 소프트웨어 간의 </a:t>
            </a:r>
            <a:r>
              <a:rPr lang="ko-KR" altLang="en-US" sz="2400" dirty="0">
                <a:solidFill>
                  <a:srgbClr val="E80C2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저작권 충돌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발생하지 않도록</a:t>
            </a:r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라이선스를 충분히 검토 후 이에 대한 </a:t>
            </a:r>
            <a:r>
              <a:rPr lang="ko-KR" altLang="en-US" sz="2400" dirty="0">
                <a:solidFill>
                  <a:srgbClr val="E80C2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보증서 작성</a:t>
            </a:r>
            <a:endParaRPr lang="en-US" altLang="ko-KR" sz="2400" dirty="0">
              <a:solidFill>
                <a:srgbClr val="E80C25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49284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1797422" y="1035457"/>
            <a:ext cx="3897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과정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(Code)</a:t>
            </a:r>
            <a:endParaRPr lang="ko-KR" altLang="en-US" sz="25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5" name="그래픽 14" descr="달과 별">
            <a:extLst>
              <a:ext uri="{FF2B5EF4-FFF2-40B4-BE49-F238E27FC236}">
                <a16:creationId xmlns:a16="http://schemas.microsoft.com/office/drawing/2014/main" id="{B0C34AD3-B0B5-47D1-93C6-2841ED6E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1264">
            <a:off x="658380" y="472129"/>
            <a:ext cx="1059655" cy="105965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8D1634-C940-4B07-A575-55EBE91C4F88}"/>
              </a:ext>
            </a:extLst>
          </p:cNvPr>
          <p:cNvCxnSpPr>
            <a:cxnSpLocks/>
          </p:cNvCxnSpPr>
          <p:nvPr/>
        </p:nvCxnSpPr>
        <p:spPr>
          <a:xfrm>
            <a:off x="668740" y="1514901"/>
            <a:ext cx="39987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265679-48D2-4D8D-9625-69E9BF9D3D41}"/>
              </a:ext>
            </a:extLst>
          </p:cNvPr>
          <p:cNvGrpSpPr/>
          <p:nvPr/>
        </p:nvGrpSpPr>
        <p:grpSpPr>
          <a:xfrm>
            <a:off x="821154" y="1622653"/>
            <a:ext cx="3589796" cy="1210671"/>
            <a:chOff x="452112" y="1811030"/>
            <a:chExt cx="3589796" cy="12106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E70F65-A375-401F-9E52-43C657F71BD0}"/>
                </a:ext>
              </a:extLst>
            </p:cNvPr>
            <p:cNvSpPr txBox="1"/>
            <p:nvPr/>
          </p:nvSpPr>
          <p:spPr>
            <a:xfrm>
              <a:off x="1020396" y="2102104"/>
              <a:ext cx="3021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Git Hub, Git Kraken</a:t>
              </a:r>
              <a:r>
                <a:rPr lang="ko-KR" altLang="en-US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endPara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이용 정보 공유</a:t>
              </a:r>
            </a:p>
          </p:txBody>
        </p:sp>
        <p:pic>
          <p:nvPicPr>
            <p:cNvPr id="23" name="그래픽 22" descr="쥐">
              <a:extLst>
                <a:ext uri="{FF2B5EF4-FFF2-40B4-BE49-F238E27FC236}">
                  <a16:creationId xmlns:a16="http://schemas.microsoft.com/office/drawing/2014/main" id="{8B61450B-1C61-4B45-A03C-1C12AFA3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112" y="1811030"/>
              <a:ext cx="1210671" cy="121067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AE8F2-4F9D-46A9-A8DF-60CAEEA67CDC}"/>
              </a:ext>
            </a:extLst>
          </p:cNvPr>
          <p:cNvGrpSpPr/>
          <p:nvPr/>
        </p:nvGrpSpPr>
        <p:grpSpPr>
          <a:xfrm>
            <a:off x="4417053" y="1652727"/>
            <a:ext cx="3302801" cy="1007838"/>
            <a:chOff x="4525301" y="1026451"/>
            <a:chExt cx="3655290" cy="12029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030208-E581-4429-AAC3-7E0D5B886725}"/>
                </a:ext>
              </a:extLst>
            </p:cNvPr>
            <p:cNvSpPr txBox="1"/>
            <p:nvPr/>
          </p:nvSpPr>
          <p:spPr>
            <a:xfrm>
              <a:off x="5159079" y="1351834"/>
              <a:ext cx="3021512" cy="77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개인 계정을 이용한 </a:t>
              </a:r>
              <a:endPara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로그인 기능 구현</a:t>
              </a:r>
            </a:p>
          </p:txBody>
        </p:sp>
        <p:pic>
          <p:nvPicPr>
            <p:cNvPr id="24" name="그래픽 23" descr="토끼">
              <a:extLst>
                <a:ext uri="{FF2B5EF4-FFF2-40B4-BE49-F238E27FC236}">
                  <a16:creationId xmlns:a16="http://schemas.microsoft.com/office/drawing/2014/main" id="{18CDBEF3-CB79-403F-A79A-24BE99B7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25301" y="1026451"/>
              <a:ext cx="1202996" cy="120299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8296E5A-4BAE-4F4B-A6C3-A754D8AC0BE6}"/>
              </a:ext>
            </a:extLst>
          </p:cNvPr>
          <p:cNvSpPr txBox="1"/>
          <p:nvPr/>
        </p:nvSpPr>
        <p:spPr>
          <a:xfrm>
            <a:off x="8490217" y="2183796"/>
            <a:ext cx="27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웹페이지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구성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633C15-24FA-4618-BB4F-E64E441E4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389" y="2525411"/>
            <a:ext cx="2881374" cy="376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FDA28A-9B1B-4AB7-9905-989888449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608"/>
          <a:stretch/>
        </p:blipFill>
        <p:spPr>
          <a:xfrm>
            <a:off x="4635856" y="2525411"/>
            <a:ext cx="2881375" cy="3763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FE0841-DA64-45F9-9F08-0235335CDD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897" y="3128165"/>
            <a:ext cx="1918411" cy="198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9C2820-E8F1-45F4-B775-21A65A524E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4084" y="2525411"/>
            <a:ext cx="2881197" cy="3763957"/>
          </a:xfrm>
          <a:prstGeom prst="rect">
            <a:avLst/>
          </a:prstGeom>
        </p:spPr>
      </p:pic>
      <p:pic>
        <p:nvPicPr>
          <p:cNvPr id="20" name="그래픽 19" descr="고양이">
            <a:extLst>
              <a:ext uri="{FF2B5EF4-FFF2-40B4-BE49-F238E27FC236}">
                <a16:creationId xmlns:a16="http://schemas.microsoft.com/office/drawing/2014/main" id="{A32478B8-FBD6-4E76-8D45-233D47BC1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00401" y="1408610"/>
            <a:ext cx="1210671" cy="12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710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1973576" y="1036630"/>
            <a:ext cx="37938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과정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(License)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5" name="그래픽 14" descr="달과 별">
            <a:extLst>
              <a:ext uri="{FF2B5EF4-FFF2-40B4-BE49-F238E27FC236}">
                <a16:creationId xmlns:a16="http://schemas.microsoft.com/office/drawing/2014/main" id="{B0C34AD3-B0B5-47D1-93C6-2841ED6E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1264">
            <a:off x="658380" y="472129"/>
            <a:ext cx="1059655" cy="105965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8D1634-C940-4B07-A575-55EBE91C4F88}"/>
              </a:ext>
            </a:extLst>
          </p:cNvPr>
          <p:cNvCxnSpPr>
            <a:cxnSpLocks/>
          </p:cNvCxnSpPr>
          <p:nvPr/>
        </p:nvCxnSpPr>
        <p:spPr>
          <a:xfrm>
            <a:off x="668740" y="1514901"/>
            <a:ext cx="39987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토끼">
            <a:extLst>
              <a:ext uri="{FF2B5EF4-FFF2-40B4-BE49-F238E27FC236}">
                <a16:creationId xmlns:a16="http://schemas.microsoft.com/office/drawing/2014/main" id="{18CDBEF3-CB79-403F-A79A-24BE99B7F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635" y="1710290"/>
            <a:ext cx="1086988" cy="10078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6BCD69-0DBF-4996-A729-E649AC5E6BCE}"/>
              </a:ext>
            </a:extLst>
          </p:cNvPr>
          <p:cNvSpPr txBox="1"/>
          <p:nvPr/>
        </p:nvSpPr>
        <p:spPr>
          <a:xfrm>
            <a:off x="419952" y="4530827"/>
            <a:ext cx="1162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▶ 동심세줄 제작에 사용된 오픈소스 소스코드는 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Creative Commons Attribution </a:t>
            </a:r>
            <a:r>
              <a:rPr lang="ko-KR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–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SA 3.0 License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적용되며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pPr fontAlgn="ctr"/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동심세줄은 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MIT LICENSE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적용합니다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F91F338-128E-4ADF-A6FF-12499844F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508392"/>
              </p:ext>
            </p:extLst>
          </p:nvPr>
        </p:nvGraphicFramePr>
        <p:xfrm>
          <a:off x="543635" y="2569133"/>
          <a:ext cx="11168417" cy="1863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840">
                  <a:extLst>
                    <a:ext uri="{9D8B030D-6E8A-4147-A177-3AD203B41FA5}">
                      <a16:colId xmlns:a16="http://schemas.microsoft.com/office/drawing/2014/main" val="3407751644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7551036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804121902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3806990507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178161120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609145636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895383664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684942379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04401555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5523476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43102834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899838067"/>
                    </a:ext>
                  </a:extLst>
                </a:gridCol>
                <a:gridCol w="739252">
                  <a:extLst>
                    <a:ext uri="{9D8B030D-6E8A-4147-A177-3AD203B41FA5}">
                      <a16:colId xmlns:a16="http://schemas.microsoft.com/office/drawing/2014/main" val="1512373895"/>
                    </a:ext>
                  </a:extLst>
                </a:gridCol>
              </a:tblGrid>
              <a:tr h="1354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라이선스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복제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배포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권한 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배포 시 라이선스 사본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저작권 고지사항 또는</a:t>
                      </a:r>
                      <a:endParaRPr lang="en-US" altLang="ko-KR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기여</a:t>
                      </a:r>
                      <a:endParaRPr lang="en-US" altLang="ko-KR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고지사항 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배포 시 소스코드 제공 의무와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조합</a:t>
                      </a:r>
                      <a:endParaRPr lang="en-US" altLang="ko-KR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저작물 작성 및 타 라이선스 배포 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 시 수정내용 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명시적 특허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라이선스의 허용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라이선시가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특허소송 제기 시 라이선스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상표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상호에</a:t>
                      </a:r>
                      <a:endParaRPr lang="en-US" altLang="ko-KR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대한 사용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보증의 부인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책임의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234262"/>
                  </a:ext>
                </a:extLst>
              </a:tr>
              <a:tr h="239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4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Html 5 up -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4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prologue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pc="-4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Creative Commons Attribution </a:t>
                      </a:r>
                      <a:r>
                        <a:rPr lang="ko-KR" sz="1200" kern="100" spc="-4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바탕" panose="02030600000101010101" pitchFamily="18" charset="-127"/>
                        </a:rPr>
                        <a:t>–</a:t>
                      </a:r>
                      <a:r>
                        <a:rPr lang="en-US" sz="1200" kern="100" spc="-4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SA 3.0 License</a:t>
                      </a:r>
                      <a:endParaRPr lang="ko-KR" sz="12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6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조건부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○</a:t>
                      </a:r>
                      <a:endParaRPr lang="ko-KR" sz="1600" b="1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X</a:t>
                      </a:r>
                      <a:endParaRPr lang="ko-KR" sz="1600" b="1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667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3350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1973576" y="1036630"/>
            <a:ext cx="37938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과정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(License)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5" name="그래픽 14" descr="달과 별">
            <a:extLst>
              <a:ext uri="{FF2B5EF4-FFF2-40B4-BE49-F238E27FC236}">
                <a16:creationId xmlns:a16="http://schemas.microsoft.com/office/drawing/2014/main" id="{B0C34AD3-B0B5-47D1-93C6-2841ED6E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1264">
            <a:off x="658380" y="472129"/>
            <a:ext cx="1059655" cy="105965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8D1634-C940-4B07-A575-55EBE91C4F88}"/>
              </a:ext>
            </a:extLst>
          </p:cNvPr>
          <p:cNvCxnSpPr>
            <a:cxnSpLocks/>
          </p:cNvCxnSpPr>
          <p:nvPr/>
        </p:nvCxnSpPr>
        <p:spPr>
          <a:xfrm>
            <a:off x="668740" y="1514901"/>
            <a:ext cx="39987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래픽 30" descr="고양이">
            <a:extLst>
              <a:ext uri="{FF2B5EF4-FFF2-40B4-BE49-F238E27FC236}">
                <a16:creationId xmlns:a16="http://schemas.microsoft.com/office/drawing/2014/main" id="{F24FA230-78D7-48FD-A4BE-F3307A47C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747700" y="5514976"/>
            <a:ext cx="1262044" cy="1255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463AB8-6F4C-4D06-95ED-8F00B4B883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89"/>
          <a:stretch/>
        </p:blipFill>
        <p:spPr>
          <a:xfrm>
            <a:off x="1973576" y="3044659"/>
            <a:ext cx="3754822" cy="1791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CCAF31-A6F7-4F36-A39C-C98ED54360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1" b="896"/>
          <a:stretch/>
        </p:blipFill>
        <p:spPr>
          <a:xfrm>
            <a:off x="1973576" y="4882984"/>
            <a:ext cx="3754822" cy="1420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AA3774-EE22-48E2-BD67-ACB0AFA663B2}"/>
              </a:ext>
            </a:extLst>
          </p:cNvPr>
          <p:cNvSpPr txBox="1"/>
          <p:nvPr/>
        </p:nvSpPr>
        <p:spPr>
          <a:xfrm>
            <a:off x="1112007" y="2041432"/>
            <a:ext cx="106894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동심세줄에 </a:t>
            </a:r>
            <a:r>
              <a:rPr lang="en-US" altLang="ko-KR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MIT</a:t>
            </a:r>
            <a:r>
              <a:rPr lang="ko-KR" altLang="en-US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라이선스를 적용하기 위해 작성한 허가서를 비롯한 보증서를 </a:t>
            </a:r>
            <a:r>
              <a:rPr lang="en-US" altLang="ko-KR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txt </a:t>
            </a:r>
            <a:r>
              <a:rPr lang="ko-KR" altLang="en-US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파일로 </a:t>
            </a:r>
            <a:r>
              <a:rPr lang="en-US" altLang="ko-KR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GitHub</a:t>
            </a:r>
            <a:r>
              <a:rPr lang="ko-KR" altLang="en-US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업로드 하고 라이선스 보증서와 라이선스 사본을 </a:t>
            </a:r>
            <a:r>
              <a:rPr lang="en-US" altLang="ko-KR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pdf</a:t>
            </a:r>
            <a:r>
              <a:rPr lang="ko-KR" altLang="en-US" sz="2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로 따로 작성하였습니다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357BCA-5359-4450-8F72-1851B6BB9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927" y="3306626"/>
            <a:ext cx="2130618" cy="26733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29C895-18B9-449E-9FC0-908E8F3650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925" y="5206685"/>
            <a:ext cx="2130620" cy="698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238932-8992-4536-BFD6-BF2726AB7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8075" y="3006842"/>
            <a:ext cx="1570060" cy="10788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0E110-396D-4CB0-86A1-E99B8D7189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8072" y="4146439"/>
            <a:ext cx="1570061" cy="1076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4A310D-0F6D-4149-B0FD-42898958E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8072" y="5283313"/>
            <a:ext cx="1570061" cy="10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9960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A9CCAD-0471-403F-A9B8-48D7E247E982}"/>
              </a:ext>
            </a:extLst>
          </p:cNvPr>
          <p:cNvGrpSpPr/>
          <p:nvPr/>
        </p:nvGrpSpPr>
        <p:grpSpPr>
          <a:xfrm>
            <a:off x="658380" y="472129"/>
            <a:ext cx="4009154" cy="1059655"/>
            <a:chOff x="822153" y="635903"/>
            <a:chExt cx="4009154" cy="1059655"/>
          </a:xfrm>
        </p:grpSpPr>
        <p:pic>
          <p:nvPicPr>
            <p:cNvPr id="10" name="그래픽 9" descr="달과 별">
              <a:extLst>
                <a:ext uri="{FF2B5EF4-FFF2-40B4-BE49-F238E27FC236}">
                  <a16:creationId xmlns:a16="http://schemas.microsoft.com/office/drawing/2014/main" id="{CA27B384-D3FE-42C9-81E5-F1FCC404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171264">
              <a:off x="822153" y="635903"/>
              <a:ext cx="1059655" cy="105965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E8D1634-C940-4B07-A575-55EBE91C4F8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13" y="1678675"/>
              <a:ext cx="39987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3094771" y="1032746"/>
            <a:ext cx="1678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4. </a:t>
            </a:r>
            <a:r>
              <a:rPr lang="ko-KR" altLang="en-US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결과물</a:t>
            </a:r>
          </a:p>
        </p:txBody>
      </p:sp>
      <p:pic>
        <p:nvPicPr>
          <p:cNvPr id="4" name="그림 3">
            <a:hlinkClick r:id="rId5"/>
            <a:extLst>
              <a:ext uri="{FF2B5EF4-FFF2-40B4-BE49-F238E27FC236}">
                <a16:creationId xmlns:a16="http://schemas.microsoft.com/office/drawing/2014/main" id="{82D8C409-1B7A-48A6-B86E-4ABFA8D36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954" y="2068899"/>
            <a:ext cx="8266092" cy="4001977"/>
          </a:xfrm>
          <a:prstGeom prst="rect">
            <a:avLst/>
          </a:prstGeom>
        </p:spPr>
      </p:pic>
      <p:pic>
        <p:nvPicPr>
          <p:cNvPr id="2" name="그림 1">
            <a:hlinkClick r:id="rId7"/>
            <a:extLst>
              <a:ext uri="{FF2B5EF4-FFF2-40B4-BE49-F238E27FC236}">
                <a16:creationId xmlns:a16="http://schemas.microsoft.com/office/drawing/2014/main" id="{61E765FD-651B-2C49-8BE2-CA9D526AC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52267"/>
            <a:ext cx="3728224" cy="12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575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FAB-988C-49CE-B7B3-8B4002975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AAA4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C463F-AEBD-4836-AE4D-0E43545F6487}"/>
              </a:ext>
            </a:extLst>
          </p:cNvPr>
          <p:cNvSpPr/>
          <p:nvPr/>
        </p:nvSpPr>
        <p:spPr>
          <a:xfrm>
            <a:off x="313898" y="286603"/>
            <a:ext cx="11627893" cy="641444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A9CCAD-0471-403F-A9B8-48D7E247E982}"/>
              </a:ext>
            </a:extLst>
          </p:cNvPr>
          <p:cNvGrpSpPr/>
          <p:nvPr/>
        </p:nvGrpSpPr>
        <p:grpSpPr>
          <a:xfrm>
            <a:off x="658380" y="472129"/>
            <a:ext cx="4009154" cy="1059655"/>
            <a:chOff x="822153" y="635903"/>
            <a:chExt cx="4009154" cy="1059655"/>
          </a:xfrm>
        </p:grpSpPr>
        <p:pic>
          <p:nvPicPr>
            <p:cNvPr id="10" name="그래픽 9" descr="달과 별">
              <a:extLst>
                <a:ext uri="{FF2B5EF4-FFF2-40B4-BE49-F238E27FC236}">
                  <a16:creationId xmlns:a16="http://schemas.microsoft.com/office/drawing/2014/main" id="{CA27B384-D3FE-42C9-81E5-F1FCC404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171264">
              <a:off x="822153" y="635903"/>
              <a:ext cx="1059655" cy="105965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E8D1634-C940-4B07-A575-55EBE91C4F8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13" y="1678675"/>
              <a:ext cx="39987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52766F1-B159-44C3-A101-696B36B51CA5}"/>
              </a:ext>
            </a:extLst>
          </p:cNvPr>
          <p:cNvSpPr txBox="1"/>
          <p:nvPr/>
        </p:nvSpPr>
        <p:spPr>
          <a:xfrm>
            <a:off x="2542478" y="1032746"/>
            <a:ext cx="2231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4. </a:t>
            </a:r>
            <a:r>
              <a:rPr lang="ko-KR" altLang="en-US" sz="3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비하인드</a:t>
            </a:r>
            <a:endParaRPr lang="ko-KR" altLang="en-US" sz="3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E3C4E69-8AAF-6B49-A161-720221AB0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4" y="2050576"/>
            <a:ext cx="7209692" cy="411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2EC3F-E98C-3144-AAC6-216503742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2700551"/>
            <a:ext cx="2006600" cy="2362200"/>
          </a:xfrm>
          <a:prstGeom prst="rect">
            <a:avLst/>
          </a:prstGeom>
        </p:spPr>
      </p:pic>
      <p:pic>
        <p:nvPicPr>
          <p:cNvPr id="9" name="그림 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4EBB4CCB-16F1-F942-B129-55F4E3F38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14" y="3222389"/>
            <a:ext cx="5892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37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327</Words>
  <Application>Microsoft Macintosh PowerPoint</Application>
  <PresentationFormat>와이드스크린</PresentationFormat>
  <Paragraphs>87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DX시인과나</vt:lpstr>
      <vt:lpstr>나눔스퀘어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Hwangub</dc:creator>
  <cp:lastModifiedBy>KIMSeoGwon</cp:lastModifiedBy>
  <cp:revision>58</cp:revision>
  <dcterms:created xsi:type="dcterms:W3CDTF">2018-12-07T06:35:49Z</dcterms:created>
  <dcterms:modified xsi:type="dcterms:W3CDTF">2018-12-13T03:54:49Z</dcterms:modified>
</cp:coreProperties>
</file>